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8" r:id="rId4"/>
    <p:sldId id="257" r:id="rId5"/>
    <p:sldId id="265" r:id="rId6"/>
    <p:sldId id="302" r:id="rId7"/>
    <p:sldId id="303" r:id="rId8"/>
    <p:sldId id="300" r:id="rId9"/>
    <p:sldId id="290" r:id="rId10"/>
    <p:sldId id="315" r:id="rId11"/>
    <p:sldId id="313" r:id="rId12"/>
    <p:sldId id="312" r:id="rId13"/>
    <p:sldId id="308" r:id="rId14"/>
    <p:sldId id="297" r:id="rId15"/>
    <p:sldId id="306" r:id="rId16"/>
    <p:sldId id="310" r:id="rId17"/>
    <p:sldId id="311" r:id="rId18"/>
    <p:sldId id="307" r:id="rId19"/>
    <p:sldId id="314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70CC-1B14-4E87-8FDA-DEB419229F5B}" type="datetimeFigureOut">
              <a:rPr lang="ru-RU" smtClean="0"/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7DB1-B7D5-43EA-857E-33E2C16A08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C1DD-CCBD-41C6-A395-2C17974E3D79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DFD1-32BA-4F8C-BD92-FA5FF19F4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E97F-7F3E-4777-A64F-80D17F36CAD5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ADDE-48F3-4FCD-B962-FEA498D1F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8F7-F4D9-4C1C-9A00-05859DAF1FE5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DC5B-A8E9-4170-89FE-9C646FECE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4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0239-34CC-47E6-9B7B-8D9A6D8D14D8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EABC-1D00-493F-AE41-D5B6A2DAA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03E2-E59C-4C3A-AC5B-B87470D651D0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99C0-A50F-4938-B962-7CC981BF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DD825-695D-4EDE-ADF4-42A977FA253F}" type="datetimeFigureOut">
              <a:rPr lang="ru-RU"/>
              <a:pPr>
                <a:defRPr/>
              </a:pPr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F207F-6D70-4DF5-9B8D-08140709B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-dou6.ru/teachers/pedagagicheskaya-kopilka.php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aslennikovanatalia74.tilda.w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-dou6.ru/teachers/pedagagicheskaya-kopilka.php" TargetMode="Externa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2700">
                  <a:solidFill>
                    <a:srgbClr val="0066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«Майкопский район»</a:t>
            </a:r>
          </a:p>
          <a:p>
            <a:pPr lvl="0" algn="ctr"/>
            <a:r>
              <a:rPr lang="ru-RU" sz="2400" b="1" i="1" dirty="0">
                <a:ln w="12700">
                  <a:solidFill>
                    <a:srgbClr val="0066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Цветочный</a:t>
            </a:r>
            <a:br>
              <a:rPr lang="ru-RU" sz="2400" b="1" i="1" dirty="0">
                <a:ln w="12700">
                  <a:solidFill>
                    <a:srgbClr val="0066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kern="0" dirty="0" smtClean="0">
              <a:solidFill>
                <a:srgbClr val="C00000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altLang="ru-RU" sz="2400" b="1" kern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Муниципальное </a:t>
            </a:r>
            <a:r>
              <a:rPr lang="ru-RU" altLang="ru-RU" sz="24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бюджетное дошкольное образовательное учреждение </a:t>
            </a:r>
            <a:endParaRPr lang="ru-RU" altLang="ru-RU" sz="2400" b="1" kern="0" dirty="0" smtClean="0">
              <a:solidFill>
                <a:srgbClr val="C00000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altLang="ru-RU" sz="2400" b="1" kern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детский </a:t>
            </a:r>
            <a:r>
              <a:rPr lang="ru-RU" altLang="ru-RU" sz="24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сад </a:t>
            </a:r>
            <a:r>
              <a:rPr lang="ru-RU" altLang="ru-RU" sz="2400" b="1" kern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№ </a:t>
            </a:r>
            <a:r>
              <a:rPr lang="ru-RU" altLang="ru-RU" sz="24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6 «Гвоздичка</a:t>
            </a:r>
            <a:r>
              <a:rPr lang="ru-RU" altLang="ru-RU" sz="2400" b="1" kern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»</a:t>
            </a:r>
          </a:p>
          <a:p>
            <a:pPr algn="ctr"/>
            <a:endParaRPr lang="ru-RU" altLang="ru-RU" sz="2400" b="1" kern="0" dirty="0" smtClean="0">
              <a:solidFill>
                <a:srgbClr val="C00000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altLang="ru-RU" sz="2400" b="1" kern="0" dirty="0" smtClean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«Визитная карточка «Я-педагог»</a:t>
            </a:r>
          </a:p>
          <a:p>
            <a:pPr algn="ctr"/>
            <a:r>
              <a:rPr lang="ru-RU" altLang="ru-RU" sz="2400" b="1" kern="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в</a:t>
            </a:r>
            <a:r>
              <a:rPr lang="ru-RU" altLang="ru-RU" sz="2400" b="1" kern="0" dirty="0" smtClean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оспитателя</a:t>
            </a:r>
          </a:p>
          <a:p>
            <a:pPr algn="ctr"/>
            <a:endParaRPr lang="ru-RU" altLang="ru-RU" sz="2400" b="1" kern="0" dirty="0" smtClean="0">
              <a:solidFill>
                <a:srgbClr val="0070C0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alt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Масленниковой Натальи Алексеевны</a:t>
            </a:r>
          </a:p>
          <a:p>
            <a:pPr algn="ctr"/>
            <a:endParaRPr lang="ru-RU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3a0e3340d5f03967523593b5da1e580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9411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92" y="1318225"/>
            <a:ext cx="2857500" cy="384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" y="1318225"/>
            <a:ext cx="2857500" cy="384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95770"/>
            <a:ext cx="28575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38" y="1341187"/>
            <a:ext cx="285750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6103"/>
            <a:ext cx="1788790" cy="3869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39196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297832" cy="3094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2293"/>
            <a:ext cx="2369840" cy="3191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18" y="1268760"/>
            <a:ext cx="2857500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18" y="344128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9499"/>
            <a:ext cx="2857500" cy="3933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89" y="1429500"/>
            <a:ext cx="3002919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4110"/>
            <a:ext cx="7728867" cy="72926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Roboto"/>
              </a:rPr>
              <a:t>Театрализованное представление "Морозко"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100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09995" cy="72926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Тематические недели в детском саду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9" y="1337804"/>
            <a:ext cx="2386525" cy="504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52" y="1337804"/>
            <a:ext cx="2386526" cy="5043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45" y="1353377"/>
            <a:ext cx="2382141" cy="5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09995" cy="72926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Тематические недели в детском саду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85750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38986"/>
            <a:ext cx="285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2" y="3717032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09995" cy="72926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Тематические недели в детском саду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40128"/>
            <a:ext cx="2857500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1049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95" y="4005064"/>
            <a:ext cx="28575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2" y="400506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41" y="501728"/>
            <a:ext cx="7397151" cy="7292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56751"/>
            <a:ext cx="2857500" cy="1543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3573016"/>
            <a:ext cx="2857500" cy="211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592066"/>
            <a:ext cx="28575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93" y="3592066"/>
            <a:ext cx="28575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1208"/>
            <a:ext cx="2857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41" y="501728"/>
            <a:ext cx="7397151" cy="7292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07" y="3571121"/>
            <a:ext cx="4269036" cy="236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1766"/>
            <a:ext cx="3668430" cy="1785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83" y="1421766"/>
            <a:ext cx="3816083" cy="1729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1" y="3571121"/>
            <a:ext cx="381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006" y="1052736"/>
            <a:ext cx="2970888" cy="446623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3292" y="1052736"/>
            <a:ext cx="44291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+mn-lt"/>
              </a:rPr>
              <a:t>Воспитатель</a:t>
            </a:r>
            <a:endParaRPr lang="ru-RU" sz="2000" b="1" i="1" dirty="0">
              <a:latin typeface="+mn-lt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+mn-lt"/>
              </a:rPr>
              <a:t>МБДОУ №6 «Гвоздичка</a:t>
            </a:r>
            <a:r>
              <a:rPr lang="ru-RU" sz="2000" b="1" i="1" dirty="0" smtClean="0">
                <a:latin typeface="+mn-lt"/>
              </a:rPr>
              <a:t>»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7030A0"/>
                </a:solidFill>
                <a:latin typeface="+mn-lt"/>
              </a:rPr>
              <a:t>ПЕДАГОГИЧЕСКИЙ СТАЖ </a:t>
            </a:r>
            <a:endParaRPr lang="ru-RU" sz="2000" b="1" i="1" dirty="0" smtClean="0">
              <a:solidFill>
                <a:srgbClr val="7030A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+mn-lt"/>
              </a:rPr>
              <a:t>28 ЛЕТ</a:t>
            </a:r>
          </a:p>
          <a:p>
            <a:pPr marL="0" indent="0" algn="ctr">
              <a:buNone/>
            </a:pPr>
            <a:endParaRPr lang="ru-RU" sz="2000" b="1" i="1" dirty="0" smtClean="0">
              <a:solidFill>
                <a:srgbClr val="7030A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Мой девиз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«Воспитывать - значит творить, то есть сжимать свое сердце и всякий раз искать, думать, сравнивать, переживать, волноваться».</a:t>
            </a:r>
            <a:endParaRPr lang="ru-RU" sz="2000" b="1" i="1" dirty="0" smtClean="0">
              <a:solidFill>
                <a:srgbClr val="7030A0"/>
              </a:solidFill>
              <a:latin typeface="+mn-lt"/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+mn-lt"/>
            </a:endParaRPr>
          </a:p>
          <a:p>
            <a:r>
              <a:rPr lang="ru-RU" b="1" u="sng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Адрес персонального интернет – </a:t>
            </a:r>
            <a:r>
              <a:rPr lang="ru-RU" b="1" u="sng" dirty="0" smtClean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ресурса</a:t>
            </a:r>
            <a:r>
              <a:rPr lang="ru-RU" b="1" u="sng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 </a:t>
            </a:r>
            <a:r>
              <a:rPr lang="ru-RU" b="1" dirty="0">
                <a:solidFill>
                  <a:srgbClr val="2E2E2E"/>
                </a:solidFill>
                <a:latin typeface="Georgia" panose="02040502050405020303" pitchFamily="18" charset="0"/>
              </a:rPr>
              <a:t> </a:t>
            </a:r>
            <a:r>
              <a:rPr lang="ru-RU" b="1" u="sng" dirty="0">
                <a:solidFill>
                  <a:srgbClr val="2E2E2E"/>
                </a:solidFill>
                <a:latin typeface="Georgia" panose="02040502050405020303" pitchFamily="18" charset="0"/>
                <a:hlinkClick r:id="rId4"/>
              </a:rPr>
              <a:t>http://maslennikovanatalia74.tilda.ws</a:t>
            </a:r>
            <a:endParaRPr lang="ru-RU" b="1" dirty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6633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Масленникова Наталья Алексеевна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Спасибо</a:t>
            </a:r>
          </a:p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 за внимание!</a:t>
            </a:r>
            <a:endParaRPr lang="ru-RU" sz="80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80728"/>
            <a:ext cx="856895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</a:rPr>
              <a:t>«Адыгейский государственный университет» г. Майкоп , </a:t>
            </a:r>
            <a:r>
              <a:rPr lang="ru-RU" sz="2400" b="1" i="1" dirty="0" smtClean="0">
                <a:solidFill>
                  <a:srgbClr val="002060"/>
                </a:solidFill>
              </a:rPr>
              <a:t>2005 </a:t>
            </a:r>
            <a:r>
              <a:rPr lang="ru-RU" sz="2400" b="1" i="1" dirty="0">
                <a:solidFill>
                  <a:srgbClr val="002060"/>
                </a:solidFill>
              </a:rPr>
              <a:t>год </a:t>
            </a:r>
            <a:r>
              <a:rPr lang="ru-RU" sz="2400" b="1" i="1" dirty="0" smtClean="0">
                <a:solidFill>
                  <a:srgbClr val="002060"/>
                </a:solidFill>
              </a:rPr>
              <a:t>преподаватель дошкольной педагогики и психологии</a:t>
            </a: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</a:rPr>
              <a:t>о специальности «Дошкольная педагогика и психология»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3" y="188640"/>
            <a:ext cx="576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бразование.</a:t>
            </a: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28" y="2276872"/>
            <a:ext cx="5198535" cy="367363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Курсы повышения квалификации в соответствии с ФГОС ДО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2015 год- «Современные подходы к организации  образовательной деятельности в ДОО в условиях введения ФГОС ДО»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2019 год- «Деятельность педагога ДОО в условиях реализации ФГОС»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2022 год- «Инновационные подходы к организации ОП ДОО в соответствии с ФГОС ДО и задачами национального проекта»</a:t>
            </a:r>
          </a:p>
          <a:p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3907"/>
            <a:ext cx="3197592" cy="22596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56514"/>
            <a:ext cx="3159350" cy="22326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91" y="2023907"/>
            <a:ext cx="3159350" cy="22326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8092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Рабочая программа младше-средней группы 3-5 лет «Капельки»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Рабочая программа кружка по художественно-эстетическому развитию детей 3-5 лет «Цветные ладошки»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597" y="1484782"/>
            <a:ext cx="2139861" cy="302433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177" y="1484783"/>
            <a:ext cx="2139862" cy="302433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419" y="1484782"/>
            <a:ext cx="2139861" cy="302433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924944"/>
            <a:ext cx="4734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 smtClean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 smtClean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  <a:p>
            <a:endParaRPr lang="ru-RU" b="1" u="sng" dirty="0" smtClean="0">
              <a:solidFill>
                <a:srgbClr val="000000"/>
              </a:solidFill>
              <a:latin typeface="Georgia" panose="02040502050405020303" pitchFamily="18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3713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Сертификаты</a:t>
            </a:r>
            <a:endParaRPr lang="ru-RU" b="1" i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2857500" cy="20288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77" y="1417637"/>
            <a:ext cx="2857500" cy="202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1" y="3789040"/>
            <a:ext cx="2857500" cy="204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20" y="3767103"/>
            <a:ext cx="2857500" cy="198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660524"/>
            <a:ext cx="2857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Благодарственные письма</a:t>
            </a:r>
            <a:endParaRPr lang="ru-RU" b="1" i="1" dirty="0"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4" y="1417638"/>
            <a:ext cx="2857500" cy="2124075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4" y="4232312"/>
            <a:ext cx="2857500" cy="2190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82" y="4219147"/>
            <a:ext cx="2857500" cy="2124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32" y="1417638"/>
            <a:ext cx="2857500" cy="2276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7073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Грамоты и Дипломы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9" y="1417638"/>
            <a:ext cx="2304257" cy="32566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75613"/>
            <a:ext cx="2232248" cy="3154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49774"/>
            <a:ext cx="2111363" cy="29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Тематические недели в детском саду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3678"/>
            <a:ext cx="3600815" cy="2669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89" y="1141574"/>
            <a:ext cx="3675236" cy="2724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89" y="3983275"/>
            <a:ext cx="3675236" cy="2724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4" y="3941739"/>
            <a:ext cx="3652829" cy="27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1465</TotalTime>
  <Words>226</Words>
  <Application>Microsoft Office PowerPoint</Application>
  <PresentationFormat>Экран (4:3)</PresentationFormat>
  <Paragraphs>50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Roboto</vt:lpstr>
      <vt:lpstr>Times New Roman</vt:lpstr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Сертификаты</vt:lpstr>
      <vt:lpstr>Благодарственные письма</vt:lpstr>
      <vt:lpstr>Презентация PowerPoint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Театрализованное представление "Морозко"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Тематические недели в детском саду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Пользователь</cp:lastModifiedBy>
  <cp:revision>135</cp:revision>
  <dcterms:created xsi:type="dcterms:W3CDTF">2016-01-26T15:21:19Z</dcterms:created>
  <dcterms:modified xsi:type="dcterms:W3CDTF">2023-02-08T08:17:41Z</dcterms:modified>
</cp:coreProperties>
</file>